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8" r:id="rId21"/>
    <p:sldId id="27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2" autoAdjust="0"/>
    <p:restoredTop sz="84314" autoAdjust="0"/>
  </p:normalViewPr>
  <p:slideViewPr>
    <p:cSldViewPr snapToGrid="0">
      <p:cViewPr varScale="1">
        <p:scale>
          <a:sx n="69" d="100"/>
          <a:sy n="69" d="100"/>
        </p:scale>
        <p:origin x="12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F05-B530-4D4B-BB2F-003BE91CAA25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993F8-ED92-4A5C-91C2-5172D577A4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3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993F8-ED92-4A5C-91C2-5172D577A4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06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993F8-ED92-4A5C-91C2-5172D577A4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993F8-ED92-4A5C-91C2-5172D577A4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24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993F8-ED92-4A5C-91C2-5172D577A4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923F5-E26D-BE09-7D04-037E38EDD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4FCCC2-BD41-409C-140A-F848B3B84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C8E2F7-E89B-DB25-DE0D-CEDCA14D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D6592-25CD-B16B-D052-58C7825D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9B6A95-6D71-F638-859C-78DCBBB4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7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878B9-3FD4-E305-9DD1-F8615EBD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601233-F15F-658C-0E55-52D05F93A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3CB83C-4B12-9F4C-B1AF-DDFBD071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1E7D4E-A1F8-23A1-36BD-245EC1F7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8C82B5-8EA0-5E3D-76BD-534AD070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1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9D6744-F9EC-ABF3-8575-0E78A5A1EB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611C50-7E9C-DE40-5FE5-79CA71C51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6B3D83-61CB-ED7C-4EBE-7D06DE0A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04B0B5-4A25-B3BB-2DAC-69E060C3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A66D91-752F-35E3-FCC5-239BD4FA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3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203B0-7338-BD0F-66AB-F9D9C875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1D0718-EA2B-58DC-1F75-79B063780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0491DF-9C76-97A4-BAB7-28D26C1D2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377F58-BC89-3B14-63CD-F01953BB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7EF156-09D3-8B4C-4BF2-F06D398C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9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96D3C-7FD2-9058-DC57-A940FA8E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EBD35E-ADDC-7177-7423-66C9AD08D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5A9BA2-EDC0-A71A-03EC-D5ADFABB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6FF0A0-CF92-7C99-E64A-3FBBB72F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A8C79F-E7C5-A87B-010C-B5B6EF27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2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616A3-CFC9-F793-0912-DE8FB5A3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B6FA3B-83A4-C67A-7E57-B4A6918E9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1DCAF5-2FDD-D1AD-0B9E-AC0369818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9FB76C-AE2B-13EF-70B6-9234B1CE6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975511-D35F-D869-DAB9-67AB4ED9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A119FF-2574-2E96-DCA2-7896F1B5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4285-CAA4-5F97-9527-F4D0A04A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C3B70C-44D6-2DE1-7B47-3DB3DC77F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F37902-5F87-C538-85B3-F1BEC809D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F74D4F-7C19-40A9-A75B-B582695F3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6C3B3C-38A1-97EB-11F6-24D06EC12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23A7BDB-92EB-99B3-83CC-B54BEC00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6DDC9EC-5AFE-5861-428E-22766FB0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1C6E70-BF57-F8EC-82B6-5D509F7D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5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373C6-257B-4EDE-B3BA-8B7B297B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73E3F7-A6FF-96AD-4061-223643FF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3ABA38-5657-A620-5B3D-EEA3B564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A026C0-8A4B-C815-9A70-71ED0389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2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A81D1D-7E66-110E-565B-6488861B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1435362-AE3E-81F6-0935-484B791F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FFA837-67A6-4680-9939-17F3E6E1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7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ACFB0-81EE-6C17-B891-C73A0C17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E98FC-E7DA-8691-D4B0-5D9DD2C8A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ABA6CC-B83F-A877-3049-398995651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C7410E-198C-97E9-5823-6B251420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24B624-6D2F-6E0F-2A75-72624C00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7DE8FD-2BE9-544B-9579-77488687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6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EC7B6-35D3-B74A-2B58-4C71037C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AFF3EF5-FB26-9757-522F-C8CE268C1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F67F57-44A3-F134-B055-BDD79CA14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674E43-EF75-EAA8-508D-0CE2F593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2E524B-2662-583F-27FC-F43A5805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C28477-9B92-74EB-3AF7-4CF10D74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8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F1CB3E-85B0-91D6-3006-D04887AF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1A113A-9EF2-22BC-7138-7ED84CBDB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FBB7D9-DA2C-DEEA-DB07-504D9599E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B54472-A7F7-4344-A896-2ABAEEF064A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174CC9-38C3-21B3-E48C-60B9776F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4552D9-BDF9-9115-A192-88AAC671F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4EA741-8219-4AFB-9576-0422C9576E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9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5888332-C19D-3737-677D-CD95913AB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416AE7-CF03-C0B0-C280-F91E2EF41D3F}"/>
              </a:ext>
            </a:extLst>
          </p:cNvPr>
          <p:cNvSpPr txBox="1"/>
          <p:nvPr/>
        </p:nvSpPr>
        <p:spPr>
          <a:xfrm>
            <a:off x="5432701" y="4172766"/>
            <a:ext cx="7532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400" b="1" dirty="0">
                <a:solidFill>
                  <a:srgbClr val="0070C0"/>
                </a:solidFill>
              </a:rPr>
              <a:t>EL DEVOCIONAL DIARIO 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1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8E1B5C-FE57-DB5E-57F6-7916C77F2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" t="14484" r="16457" b="10676"/>
          <a:stretch/>
        </p:blipFill>
        <p:spPr bwMode="auto">
          <a:xfrm>
            <a:off x="187072" y="314632"/>
            <a:ext cx="11768953" cy="6202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505402-FD3D-F0CC-CE4A-C0B90239C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17" y="4982149"/>
            <a:ext cx="1354409" cy="5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F09E05-0470-97BA-FD8B-D6200BFA6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" t="8662" r="1043" b="591"/>
          <a:stretch/>
        </p:blipFill>
        <p:spPr bwMode="auto">
          <a:xfrm>
            <a:off x="126740" y="330316"/>
            <a:ext cx="11938520" cy="6197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75CD65-7744-6417-AE79-F6641F415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7" y="330316"/>
            <a:ext cx="2005163" cy="81735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A9967F2-ABE7-CCE6-5873-03A0FC593B1F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B1D67D-44F5-371D-DA12-FCD01DE2E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" t="8236" r="2944" b="6978"/>
          <a:stretch/>
        </p:blipFill>
        <p:spPr bwMode="auto">
          <a:xfrm>
            <a:off x="227229" y="279734"/>
            <a:ext cx="11737542" cy="5993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E01D2B-A899-0E5A-43A5-DE169F949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85" y="780996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CB30BD-9F93-CC71-2716-43B73FFA1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1" t="7244" r="4237" b="10824"/>
          <a:stretch/>
        </p:blipFill>
        <p:spPr bwMode="auto">
          <a:xfrm>
            <a:off x="226141" y="464908"/>
            <a:ext cx="11557919" cy="5928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E365D3-58CC-7DE7-E5B8-6A89136C4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33" y="698307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5347700-D6E6-9C7E-3B62-DC2142E4D644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4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5B0762E-9229-0AE2-86F4-DF8ACA867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5" t="6533" r="4036" b="12917"/>
          <a:stretch/>
        </p:blipFill>
        <p:spPr bwMode="auto">
          <a:xfrm>
            <a:off x="203554" y="403123"/>
            <a:ext cx="11784891" cy="5830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F6625E-8980-8AAC-AC55-B86F8DD7E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26" y="215674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93B563-DA83-F55A-1D6D-7AF4BB1108A6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5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FE6CD2-691E-A6EC-428B-717C814F6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" t="6002" r="3710" b="5826"/>
          <a:stretch/>
        </p:blipFill>
        <p:spPr bwMode="auto">
          <a:xfrm>
            <a:off x="0" y="0"/>
            <a:ext cx="12180584" cy="685799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AD8545-876A-D52C-C238-B6EDF55E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067" y="5716356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4F34A16-3C19-B49A-8518-8714EDC8B6DF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4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D17DBC-CF54-A4EB-FF21-57737A0D5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D11C520-71F9-AE31-56E5-8F5C36876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86" y="5716356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65BD773-2B1A-CAA6-3789-6E8A08CD10BD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725FF4-7ED5-62A8-8ADF-16A617123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E1D053-5BA8-4091-BB5F-A6179D99A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18" y="5917078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0910FB3-7D38-53FD-689A-873D41D312B7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6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D48966-AB18-6A4C-4684-7802F5FD1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1BA9DC-88C3-824B-A40D-E7BE25651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77" y="5839019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BDAD109-DA02-E34A-192B-369F7E3A4E19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0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AFBB9A-0DB8-0656-DFDE-2D7B7CD9E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CEE8F6-79D9-49EF-9C41-9C14DF8E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77" y="5839019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14C6B4C-9F59-B769-7427-4A76DF837081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7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51794F-1397-2F0E-FAD2-8836DC770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" t="18345" r="32110" b="16335"/>
          <a:stretch/>
        </p:blipFill>
        <p:spPr bwMode="auto">
          <a:xfrm>
            <a:off x="1" y="0"/>
            <a:ext cx="12192000" cy="6883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D709A08-519F-5E52-50AC-112BF2609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73" y="245737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16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DA2B35D-3EBB-75B7-AAA9-87DD65ECF85C}"/>
              </a:ext>
            </a:extLst>
          </p:cNvPr>
          <p:cNvSpPr txBox="1"/>
          <p:nvPr/>
        </p:nvSpPr>
        <p:spPr>
          <a:xfrm>
            <a:off x="802889" y="894043"/>
            <a:ext cx="10831550" cy="506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US" sz="3600" b="1" kern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Devocional Diario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Recuerda la importancia de: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Biblia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uaderno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Bolígrafo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Resaltadores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Música en lo posible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Un lugar para estar a solas con Dios </a:t>
            </a:r>
            <a:endParaRPr lang="en-US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E9EBB8-1851-8108-F8DE-FE1E630EA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276" y="386072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8AC549B-6949-3E95-CE9C-DF8EF7C3A81A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48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DA2B35D-3EBB-75B7-AAA9-87DD65ECF85C}"/>
              </a:ext>
            </a:extLst>
          </p:cNvPr>
          <p:cNvSpPr txBox="1"/>
          <p:nvPr/>
        </p:nvSpPr>
        <p:spPr>
          <a:xfrm>
            <a:off x="501805" y="135373"/>
            <a:ext cx="11467170" cy="672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US" sz="3600" b="1" kern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Devocional Diario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US" sz="2400" b="1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S" sz="24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Fecha:                                                                                                   Cita Bíblica: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US" sz="28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¿Qué características o cualidades de Dios encuentro?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US" sz="2800" b="1" kern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¿Cuál es el mensaje para mí?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US" sz="28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¿Cómo cambia mi manera de pensar?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US" sz="2800" b="1" kern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¿Cómo puedo ponerlo en práctica?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s-US" sz="2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s-E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s-ES" sz="2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Vamos a transformar vidas por medios de la Palabra de Dios que es viva y eficaz</a:t>
            </a:r>
            <a:r>
              <a:rPr lang="es-E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s-ES" sz="2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Hebreos 4:12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2C8829-6164-809D-CC79-1E3E897EE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77" y="135373"/>
            <a:ext cx="2005163" cy="8173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693A04C-3F35-5ABE-FA77-53E922D28911}"/>
              </a:ext>
            </a:extLst>
          </p:cNvPr>
          <p:cNvSpPr/>
          <p:nvPr/>
        </p:nvSpPr>
        <p:spPr>
          <a:xfrm>
            <a:off x="0" y="0"/>
            <a:ext cx="319670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86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5888332-C19D-3737-677D-CD95913AB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416AE7-CF03-C0B0-C280-F91E2EF41D3F}"/>
              </a:ext>
            </a:extLst>
          </p:cNvPr>
          <p:cNvSpPr txBox="1"/>
          <p:nvPr/>
        </p:nvSpPr>
        <p:spPr>
          <a:xfrm>
            <a:off x="5432701" y="4172766"/>
            <a:ext cx="7532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400" b="1" dirty="0">
                <a:solidFill>
                  <a:srgbClr val="0070C0"/>
                </a:solidFill>
              </a:rPr>
              <a:t>EL DEVOCIONAL DIARIO 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2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A49F11-23D3-9C45-251E-3DE48E6A7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" t="19454" r="15499" b="11802"/>
          <a:stretch/>
        </p:blipFill>
        <p:spPr bwMode="auto">
          <a:xfrm>
            <a:off x="0" y="216310"/>
            <a:ext cx="12208598" cy="6145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F36093-6C2E-9142-C546-F8428C16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224" y="401854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4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BFF9B6-CCCB-F91D-E345-39A730273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5" t="14059" r="20930" b="13093"/>
          <a:stretch/>
        </p:blipFill>
        <p:spPr bwMode="auto">
          <a:xfrm>
            <a:off x="-85787" y="0"/>
            <a:ext cx="1227778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848127-B022-77BD-531E-F6A719F4F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4906947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04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8DB0339-A4E4-248B-EF1C-F8C9F8BA4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9" t="12922" r="17176" b="11665"/>
          <a:stretch/>
        </p:blipFill>
        <p:spPr bwMode="auto">
          <a:xfrm>
            <a:off x="0" y="-530941"/>
            <a:ext cx="12191999" cy="7389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A41DE9-5E43-2563-1BF5-0B14A98E2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40" y="5772111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A4A49D-5566-E7A0-7045-DB99AD021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" t="14342" r="23565" b="9401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22496B-E85F-A8A4-3545-C3B104484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78" y="5475659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C63EB3-956A-CE98-AADE-B8441F9D4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3" t="20022" r="30354" b="14930"/>
          <a:stretch/>
        </p:blipFill>
        <p:spPr bwMode="auto">
          <a:xfrm>
            <a:off x="24167" y="-13648"/>
            <a:ext cx="12167834" cy="6871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E7CFAD-815D-1A36-DEC8-E8B291FE1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61" y="5743289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229B27-DD48-7F9D-60CB-5AF726C13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7" t="14910" r="14140" b="6549"/>
          <a:stretch/>
        </p:blipFill>
        <p:spPr bwMode="auto">
          <a:xfrm>
            <a:off x="81527" y="108155"/>
            <a:ext cx="12002318" cy="6617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0C906F-167A-8725-2D54-FC3B65FC4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07" y="401855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5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12619B-AAC3-0FAD-E9B7-8F85AB383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3" t="14200" r="15898" b="7974"/>
          <a:stretch/>
        </p:blipFill>
        <p:spPr bwMode="auto">
          <a:xfrm>
            <a:off x="108155" y="117987"/>
            <a:ext cx="11992694" cy="661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2B0506-B167-9552-5203-609B5E5C9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96" y="5654078"/>
            <a:ext cx="2005163" cy="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9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96</Words>
  <Application>Microsoft Office PowerPoint</Application>
  <PresentationFormat>Panorámica</PresentationFormat>
  <Paragraphs>25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faustomujica@gmail.com</dc:creator>
  <cp:lastModifiedBy>faustomujica@gmail.com</cp:lastModifiedBy>
  <cp:revision>6</cp:revision>
  <dcterms:created xsi:type="dcterms:W3CDTF">2024-05-08T13:18:39Z</dcterms:created>
  <dcterms:modified xsi:type="dcterms:W3CDTF">2024-05-08T16:03:24Z</dcterms:modified>
</cp:coreProperties>
</file>